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6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jpg>
</file>

<file path=ppt/media/image7.jp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BA79E10-A162-4E79-974F-DCE00D990D34}" type="datetimeFigureOut">
              <a:rPr lang="en-CA" smtClean="0"/>
              <a:t>04-Aug-2020</a:t>
            </a:fld>
            <a:endParaRPr lang="en-CA"/>
          </a:p>
        </p:txBody>
      </p:sp>
      <p:sp>
        <p:nvSpPr>
          <p:cNvPr id="5" name="Footer Placeholder 4"/>
          <p:cNvSpPr>
            <a:spLocks noGrp="1"/>
          </p:cNvSpPr>
          <p:nvPr>
            <p:ph type="ftr" sz="quarter" idx="11"/>
          </p:nvPr>
        </p:nvSpPr>
        <p:spPr>
          <a:xfrm>
            <a:off x="2416500" y="329307"/>
            <a:ext cx="4973915" cy="309201"/>
          </a:xfrm>
        </p:spPr>
        <p:txBody>
          <a:bodyPr/>
          <a:lstStyle/>
          <a:p>
            <a:endParaRPr lang="en-CA"/>
          </a:p>
        </p:txBody>
      </p:sp>
      <p:sp>
        <p:nvSpPr>
          <p:cNvPr id="6" name="Slide Number Placeholder 5"/>
          <p:cNvSpPr>
            <a:spLocks noGrp="1"/>
          </p:cNvSpPr>
          <p:nvPr>
            <p:ph type="sldNum" sz="quarter" idx="12"/>
          </p:nvPr>
        </p:nvSpPr>
        <p:spPr>
          <a:xfrm>
            <a:off x="1437664" y="798973"/>
            <a:ext cx="811019" cy="503578"/>
          </a:xfrm>
        </p:spPr>
        <p:txBody>
          <a:bodyPr/>
          <a:lstStyle/>
          <a:p>
            <a:fld id="{268187CC-7427-49DA-A579-F4A8F1F979EB}" type="slidenum">
              <a:rPr lang="en-CA" smtClean="0"/>
              <a:t>‹#›</a:t>
            </a:fld>
            <a:endParaRPr lang="en-CA"/>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87809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A79E10-A162-4E79-974F-DCE00D990D34}" type="datetimeFigureOut">
              <a:rPr lang="en-CA" smtClean="0"/>
              <a:t>04-Aug-2020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268187CC-7427-49DA-A579-F4A8F1F979EB}" type="slidenum">
              <a:rPr lang="en-CA" smtClean="0"/>
              <a:t>‹#›</a:t>
            </a:fld>
            <a:endParaRPr lang="en-CA"/>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207395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A79E10-A162-4E79-974F-DCE00D990D34}" type="datetimeFigureOut">
              <a:rPr lang="en-CA" smtClean="0"/>
              <a:t>04-Aug-2020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268187CC-7427-49DA-A579-F4A8F1F979EB}" type="slidenum">
              <a:rPr lang="en-CA" smtClean="0"/>
              <a:t>‹#›</a:t>
            </a:fld>
            <a:endParaRPr lang="en-CA"/>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86304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A79E10-A162-4E79-974F-DCE00D990D34}" type="datetimeFigureOut">
              <a:rPr lang="en-CA" smtClean="0"/>
              <a:t>04-Aug-2020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268187CC-7427-49DA-A579-F4A8F1F979EB}" type="slidenum">
              <a:rPr lang="en-CA" smtClean="0"/>
              <a:t>‹#›</a:t>
            </a:fld>
            <a:endParaRPr lang="en-CA"/>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59657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A79E10-A162-4E79-974F-DCE00D990D34}" type="datetimeFigureOut">
              <a:rPr lang="en-CA" smtClean="0"/>
              <a:t>04-Aug-2020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268187CC-7427-49DA-A579-F4A8F1F979EB}" type="slidenum">
              <a:rPr lang="en-CA" smtClean="0"/>
              <a:t>‹#›</a:t>
            </a:fld>
            <a:endParaRPr lang="en-CA"/>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37968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BA79E10-A162-4E79-974F-DCE00D990D34}" type="datetimeFigureOut">
              <a:rPr lang="en-CA" smtClean="0"/>
              <a:t>04-Aug-2020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268187CC-7427-49DA-A579-F4A8F1F979EB}" type="slidenum">
              <a:rPr lang="en-CA" smtClean="0"/>
              <a:t>‹#›</a:t>
            </a:fld>
            <a:endParaRPr lang="en-CA"/>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2798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BA79E10-A162-4E79-974F-DCE00D990D34}" type="datetimeFigureOut">
              <a:rPr lang="en-CA" smtClean="0"/>
              <a:t>04-Aug-2020</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268187CC-7427-49DA-A579-F4A8F1F979EB}" type="slidenum">
              <a:rPr lang="en-CA" smtClean="0"/>
              <a:t>‹#›</a:t>
            </a:fld>
            <a:endParaRPr lang="en-CA"/>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22302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BA79E10-A162-4E79-974F-DCE00D990D34}" type="datetimeFigureOut">
              <a:rPr lang="en-CA" smtClean="0"/>
              <a:t>04-Aug-2020</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268187CC-7427-49DA-A579-F4A8F1F979EB}" type="slidenum">
              <a:rPr lang="en-CA" smtClean="0"/>
              <a:t>‹#›</a:t>
            </a:fld>
            <a:endParaRPr lang="en-CA"/>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02440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A79E10-A162-4E79-974F-DCE00D990D34}" type="datetimeFigureOut">
              <a:rPr lang="en-CA" smtClean="0"/>
              <a:t>04-Aug-2020</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268187CC-7427-49DA-A579-F4A8F1F979EB}" type="slidenum">
              <a:rPr lang="en-CA" smtClean="0"/>
              <a:t>‹#›</a:t>
            </a:fld>
            <a:endParaRPr lang="en-CA"/>
          </a:p>
        </p:txBody>
      </p:sp>
    </p:spTree>
    <p:extLst>
      <p:ext uri="{BB962C8B-B14F-4D97-AF65-F5344CB8AC3E}">
        <p14:creationId xmlns:p14="http://schemas.microsoft.com/office/powerpoint/2010/main" val="1779944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BA79E10-A162-4E79-974F-DCE00D990D34}" type="datetimeFigureOut">
              <a:rPr lang="en-CA" smtClean="0"/>
              <a:t>04-Aug-2020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268187CC-7427-49DA-A579-F4A8F1F979EB}" type="slidenum">
              <a:rPr lang="en-CA" smtClean="0"/>
              <a:t>‹#›</a:t>
            </a:fld>
            <a:endParaRPr lang="en-CA"/>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73160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CBA79E10-A162-4E79-974F-DCE00D990D34}" type="datetimeFigureOut">
              <a:rPr lang="en-CA" smtClean="0"/>
              <a:t>04-Aug-2020</a:t>
            </a:fld>
            <a:endParaRPr lang="en-CA"/>
          </a:p>
        </p:txBody>
      </p:sp>
      <p:sp>
        <p:nvSpPr>
          <p:cNvPr id="6" name="Footer Placeholder 5"/>
          <p:cNvSpPr>
            <a:spLocks noGrp="1"/>
          </p:cNvSpPr>
          <p:nvPr>
            <p:ph type="ftr" sz="quarter" idx="11"/>
          </p:nvPr>
        </p:nvSpPr>
        <p:spPr>
          <a:xfrm>
            <a:off x="1447382" y="318640"/>
            <a:ext cx="5541004" cy="320931"/>
          </a:xfrm>
        </p:spPr>
        <p:txBody>
          <a:bodyPr/>
          <a:lstStyle/>
          <a:p>
            <a:endParaRPr lang="en-CA"/>
          </a:p>
        </p:txBody>
      </p:sp>
      <p:sp>
        <p:nvSpPr>
          <p:cNvPr id="7" name="Slide Number Placeholder 6"/>
          <p:cNvSpPr>
            <a:spLocks noGrp="1"/>
          </p:cNvSpPr>
          <p:nvPr>
            <p:ph type="sldNum" sz="quarter" idx="12"/>
          </p:nvPr>
        </p:nvSpPr>
        <p:spPr/>
        <p:txBody>
          <a:bodyPr/>
          <a:lstStyle/>
          <a:p>
            <a:fld id="{268187CC-7427-49DA-A579-F4A8F1F979EB}" type="slidenum">
              <a:rPr lang="en-CA" smtClean="0"/>
              <a:t>‹#›</a:t>
            </a:fld>
            <a:endParaRPr lang="en-CA"/>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236236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CBA79E10-A162-4E79-974F-DCE00D990D34}" type="datetimeFigureOut">
              <a:rPr lang="en-CA" smtClean="0"/>
              <a:t>04-Aug-2020</a:t>
            </a:fld>
            <a:endParaRPr lang="en-CA"/>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268187CC-7427-49DA-A579-F4A8F1F979EB}" type="slidenum">
              <a:rPr lang="en-CA" smtClean="0"/>
              <a:t>‹#›</a:t>
            </a:fld>
            <a:endParaRPr lang="en-CA"/>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06499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F8B80-6AEB-4864-A39B-3EFA9F957D24}"/>
              </a:ext>
            </a:extLst>
          </p:cNvPr>
          <p:cNvSpPr>
            <a:spLocks noGrp="1"/>
          </p:cNvSpPr>
          <p:nvPr>
            <p:ph type="ctrTitle"/>
          </p:nvPr>
        </p:nvSpPr>
        <p:spPr/>
        <p:txBody>
          <a:bodyPr/>
          <a:lstStyle/>
          <a:p>
            <a:r>
              <a:rPr lang="en-US" dirty="0"/>
              <a:t>Battle of Neighborhoods</a:t>
            </a:r>
            <a:endParaRPr lang="en-CA" dirty="0"/>
          </a:p>
        </p:txBody>
      </p:sp>
      <p:sp>
        <p:nvSpPr>
          <p:cNvPr id="3" name="Subtitle 2">
            <a:extLst>
              <a:ext uri="{FF2B5EF4-FFF2-40B4-BE49-F238E27FC236}">
                <a16:creationId xmlns:a16="http://schemas.microsoft.com/office/drawing/2014/main" id="{C56F3A79-07CF-40A6-9A68-15B209F4B8C0}"/>
              </a:ext>
            </a:extLst>
          </p:cNvPr>
          <p:cNvSpPr>
            <a:spLocks noGrp="1"/>
          </p:cNvSpPr>
          <p:nvPr>
            <p:ph type="subTitle" idx="1"/>
          </p:nvPr>
        </p:nvSpPr>
        <p:spPr/>
        <p:txBody>
          <a:bodyPr/>
          <a:lstStyle/>
          <a:p>
            <a:r>
              <a:rPr lang="en-US" dirty="0"/>
              <a:t>City of Toronto</a:t>
            </a:r>
            <a:endParaRPr lang="en-CA" dirty="0"/>
          </a:p>
        </p:txBody>
      </p:sp>
    </p:spTree>
    <p:extLst>
      <p:ext uri="{BB962C8B-B14F-4D97-AF65-F5344CB8AC3E}">
        <p14:creationId xmlns:p14="http://schemas.microsoft.com/office/powerpoint/2010/main" val="3999805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BC298DB-2D5C-40A1-9A78-6B4A12198A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5C2355B-7CE9-4192-9142-A41CA0A0C0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3CBDCF49-DEBD-4700-A907-6CFA459BAC2D}"/>
              </a:ext>
            </a:extLst>
          </p:cNvPr>
          <p:cNvSpPr>
            <a:spLocks noGrp="1"/>
          </p:cNvSpPr>
          <p:nvPr>
            <p:ph type="ctrTitle"/>
          </p:nvPr>
        </p:nvSpPr>
        <p:spPr>
          <a:xfrm>
            <a:off x="6585200" y="967167"/>
            <a:ext cx="4151306" cy="2374516"/>
          </a:xfrm>
        </p:spPr>
        <p:txBody>
          <a:bodyPr>
            <a:normAutofit/>
          </a:bodyPr>
          <a:lstStyle/>
          <a:p>
            <a:r>
              <a:rPr lang="en-US" sz="4800"/>
              <a:t>Thank you</a:t>
            </a:r>
            <a:endParaRPr lang="en-CA" sz="4800"/>
          </a:p>
        </p:txBody>
      </p:sp>
      <p:pic>
        <p:nvPicPr>
          <p:cNvPr id="6" name="Graphic 5" descr="Accept">
            <a:extLst>
              <a:ext uri="{FF2B5EF4-FFF2-40B4-BE49-F238E27FC236}">
                <a16:creationId xmlns:a16="http://schemas.microsoft.com/office/drawing/2014/main" id="{A6BA0701-E9A0-4E57-9791-7ECC768FFD6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79869" y="805583"/>
            <a:ext cx="4660762" cy="4660762"/>
          </a:xfrm>
          <a:prstGeom prst="rect">
            <a:avLst/>
          </a:prstGeom>
        </p:spPr>
      </p:pic>
      <p:cxnSp>
        <p:nvCxnSpPr>
          <p:cNvPr id="13" name="Straight Connector 12">
            <a:extLst>
              <a:ext uri="{FF2B5EF4-FFF2-40B4-BE49-F238E27FC236}">
                <a16:creationId xmlns:a16="http://schemas.microsoft.com/office/drawing/2014/main" id="{06D05ED8-39E4-42F8-92CB-704C2BD0D2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79647" y="3526496"/>
            <a:ext cx="4149931"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15" name="Picture 14">
            <a:extLst>
              <a:ext uri="{FF2B5EF4-FFF2-40B4-BE49-F238E27FC236}">
                <a16:creationId xmlns:a16="http://schemas.microsoft.com/office/drawing/2014/main" id="{45CE2E7C-6AA3-4710-825D-4CDDF788C7B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7" name="Straight Connector 16">
            <a:extLst>
              <a:ext uri="{FF2B5EF4-FFF2-40B4-BE49-F238E27FC236}">
                <a16:creationId xmlns:a16="http://schemas.microsoft.com/office/drawing/2014/main" id="{3256C6C3-0EDC-4651-AB37-9F26CFAA6C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8335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1E3E5-65C6-42E8-A931-1A49E8EDBE1C}"/>
              </a:ext>
            </a:extLst>
          </p:cNvPr>
          <p:cNvSpPr>
            <a:spLocks noGrp="1"/>
          </p:cNvSpPr>
          <p:nvPr>
            <p:ph type="title"/>
          </p:nvPr>
        </p:nvSpPr>
        <p:spPr/>
        <p:txBody>
          <a:bodyPr/>
          <a:lstStyle/>
          <a:p>
            <a:r>
              <a:rPr lang="en-US" dirty="0"/>
              <a:t>Introduction</a:t>
            </a:r>
            <a:endParaRPr lang="en-CA" dirty="0"/>
          </a:p>
        </p:txBody>
      </p:sp>
      <p:sp>
        <p:nvSpPr>
          <p:cNvPr id="3" name="Content Placeholder 2">
            <a:extLst>
              <a:ext uri="{FF2B5EF4-FFF2-40B4-BE49-F238E27FC236}">
                <a16:creationId xmlns:a16="http://schemas.microsoft.com/office/drawing/2014/main" id="{74D711A7-B986-4E6F-9EDE-48925C440E82}"/>
              </a:ext>
            </a:extLst>
          </p:cNvPr>
          <p:cNvSpPr>
            <a:spLocks noGrp="1"/>
          </p:cNvSpPr>
          <p:nvPr>
            <p:ph idx="1"/>
          </p:nvPr>
        </p:nvSpPr>
        <p:spPr/>
        <p:txBody>
          <a:bodyPr>
            <a:normAutofit fontScale="92500"/>
          </a:bodyPr>
          <a:lstStyle/>
          <a:p>
            <a:r>
              <a:rPr lang="en-US" dirty="0"/>
              <a:t>The purpose of this Capstone Project is to help people in exploring better facilities around their neighborhood. It will help people making smart and efficient decision on selecting great neighborhood out of numbers of other neighborhoods in Scarborough, Toronto</a:t>
            </a:r>
          </a:p>
          <a:p>
            <a:r>
              <a:rPr lang="en-US" dirty="0"/>
              <a:t>This Capstone Project aim to create an analysis of features for a people migrating to Scarborough to search a best neighborhood as a comparative analysis between neighborhoods. The features include median housing price and better school according to ratings, crime rates of that particular area, road connectivity, weather conditions, good management for emergency, water resources both </a:t>
            </a:r>
            <a:r>
              <a:rPr lang="en-US" dirty="0" err="1"/>
              <a:t>freash</a:t>
            </a:r>
            <a:r>
              <a:rPr lang="en-US" dirty="0"/>
              <a:t> and waste water and excrement conveyed in sewers and recreational facilities.</a:t>
            </a:r>
            <a:endParaRPr lang="en-CA" dirty="0"/>
          </a:p>
        </p:txBody>
      </p:sp>
    </p:spTree>
    <p:extLst>
      <p:ext uri="{BB962C8B-B14F-4D97-AF65-F5344CB8AC3E}">
        <p14:creationId xmlns:p14="http://schemas.microsoft.com/office/powerpoint/2010/main" val="200103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9F011-42A4-4C9F-AA93-5ADDD8F9BF2A}"/>
              </a:ext>
            </a:extLst>
          </p:cNvPr>
          <p:cNvSpPr>
            <a:spLocks noGrp="1"/>
          </p:cNvSpPr>
          <p:nvPr>
            <p:ph type="title"/>
          </p:nvPr>
        </p:nvSpPr>
        <p:spPr/>
        <p:txBody>
          <a:bodyPr/>
          <a:lstStyle/>
          <a:p>
            <a:r>
              <a:rPr lang="en-US" dirty="0"/>
              <a:t>Data Section</a:t>
            </a:r>
            <a:endParaRPr lang="en-CA" dirty="0"/>
          </a:p>
        </p:txBody>
      </p:sp>
      <p:sp>
        <p:nvSpPr>
          <p:cNvPr id="3" name="Content Placeholder 2">
            <a:extLst>
              <a:ext uri="{FF2B5EF4-FFF2-40B4-BE49-F238E27FC236}">
                <a16:creationId xmlns:a16="http://schemas.microsoft.com/office/drawing/2014/main" id="{5F299B5D-7FFC-439F-96BC-1A0FCAE7A7FF}"/>
              </a:ext>
            </a:extLst>
          </p:cNvPr>
          <p:cNvSpPr>
            <a:spLocks noGrp="1"/>
          </p:cNvSpPr>
          <p:nvPr>
            <p:ph idx="1"/>
          </p:nvPr>
        </p:nvSpPr>
        <p:spPr>
          <a:xfrm>
            <a:off x="1451579" y="1853754"/>
            <a:ext cx="9603275" cy="4199727"/>
          </a:xfrm>
        </p:spPr>
        <p:txBody>
          <a:bodyPr>
            <a:normAutofit/>
          </a:bodyPr>
          <a:lstStyle/>
          <a:p>
            <a:r>
              <a:rPr lang="en-US" dirty="0"/>
              <a:t>Will use Scarborough dataset which we scrapped from </a:t>
            </a:r>
            <a:r>
              <a:rPr lang="en-US" dirty="0" err="1"/>
              <a:t>wikipedia</a:t>
            </a:r>
            <a:r>
              <a:rPr lang="en-US" dirty="0"/>
              <a:t> on Week 3. Dataset consisting of latitude and longitude, zip codes</a:t>
            </a:r>
          </a:p>
          <a:p>
            <a:r>
              <a:rPr lang="en-US" dirty="0"/>
              <a:t>In order to gain that information we will use “Foursquare” locational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p>
          <a:p>
            <a:r>
              <a:rPr lang="en-US" dirty="0"/>
              <a:t>The data retrieved from Foursquare contained information of venues within a specified distance of the longitude and latitude of the postcodes.</a:t>
            </a:r>
            <a:endParaRPr lang="en-CA" dirty="0"/>
          </a:p>
        </p:txBody>
      </p:sp>
    </p:spTree>
    <p:extLst>
      <p:ext uri="{BB962C8B-B14F-4D97-AF65-F5344CB8AC3E}">
        <p14:creationId xmlns:p14="http://schemas.microsoft.com/office/powerpoint/2010/main" val="23547966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7" name="Rectangle 16">
            <a:extLst>
              <a:ext uri="{FF2B5EF4-FFF2-40B4-BE49-F238E27FC236}">
                <a16:creationId xmlns:a16="http://schemas.microsoft.com/office/drawing/2014/main" id="{2FA7AD0A-1871-4DF8-9235-F49D0513B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6B04CFB-FAE5-47DD-9B3E-4E9BA7A89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AC5CDD41-D3EA-4EC8-962C-92C7582C9D17}"/>
              </a:ext>
            </a:extLst>
          </p:cNvPr>
          <p:cNvSpPr>
            <a:spLocks noGrp="1"/>
          </p:cNvSpPr>
          <p:nvPr>
            <p:ph type="title"/>
          </p:nvPr>
        </p:nvSpPr>
        <p:spPr>
          <a:xfrm>
            <a:off x="659301" y="1474969"/>
            <a:ext cx="2823919" cy="1868760"/>
          </a:xfrm>
        </p:spPr>
        <p:txBody>
          <a:bodyPr vert="horz" lIns="91440" tIns="45720" rIns="91440" bIns="0" rtlCol="0" anchor="b">
            <a:normAutofit/>
          </a:bodyPr>
          <a:lstStyle/>
          <a:p>
            <a:r>
              <a:rPr lang="en-US" sz="2800"/>
              <a:t>Map of Scarborough</a:t>
            </a:r>
          </a:p>
        </p:txBody>
      </p:sp>
      <p:cxnSp>
        <p:nvCxnSpPr>
          <p:cNvPr id="21" name="Straight Connector 20">
            <a:extLst>
              <a:ext uri="{FF2B5EF4-FFF2-40B4-BE49-F238E27FC236}">
                <a16:creationId xmlns:a16="http://schemas.microsoft.com/office/drawing/2014/main" id="{EE68D41B-9286-479F-9AB7-678C8E348D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23" name="Group 22">
            <a:extLst>
              <a:ext uri="{FF2B5EF4-FFF2-40B4-BE49-F238E27FC236}">
                <a16:creationId xmlns:a16="http://schemas.microsoft.com/office/drawing/2014/main" id="{E8ACF89C-CFC3-4D68-B3C4-2BEFB7BBE5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24" name="Rectangle 23">
              <a:extLst>
                <a:ext uri="{FF2B5EF4-FFF2-40B4-BE49-F238E27FC236}">
                  <a16:creationId xmlns:a16="http://schemas.microsoft.com/office/drawing/2014/main" id="{3B770B7D-3C5C-4682-8DF0-20783592F3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6893E11-7EC1-4EB6-A2A8-0B693F8FE5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622F7FD7-8884-4FD5-95AB-0B5C6033A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5487" y="977965"/>
            <a:ext cx="6615582"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5D78E0D5-007B-4F80-B727-015C9800DA3A}"/>
              </a:ext>
            </a:extLst>
          </p:cNvPr>
          <p:cNvPicPr>
            <a:picLocks noGrp="1" noChangeAspect="1"/>
          </p:cNvPicPr>
          <p:nvPr>
            <p:ph idx="1"/>
          </p:nvPr>
        </p:nvPicPr>
        <p:blipFill rotWithShape="1">
          <a:blip r:embed="rId3"/>
          <a:srcRect l="14580" t="12921" r="4266"/>
          <a:stretch/>
        </p:blipFill>
        <p:spPr>
          <a:xfrm>
            <a:off x="3497729" y="470741"/>
            <a:ext cx="8531098" cy="5149101"/>
          </a:xfrm>
          <a:prstGeom prst="rect">
            <a:avLst/>
          </a:prstGeom>
        </p:spPr>
      </p:pic>
      <p:pic>
        <p:nvPicPr>
          <p:cNvPr id="29" name="Picture 28">
            <a:extLst>
              <a:ext uri="{FF2B5EF4-FFF2-40B4-BE49-F238E27FC236}">
                <a16:creationId xmlns:a16="http://schemas.microsoft.com/office/drawing/2014/main" id="{16EFE474-4FE0-4E8F-8F09-5ED2C9E76A8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1" name="Straight Connector 30">
            <a:extLst>
              <a:ext uri="{FF2B5EF4-FFF2-40B4-BE49-F238E27FC236}">
                <a16:creationId xmlns:a16="http://schemas.microsoft.com/office/drawing/2014/main" id="{CF8B8C81-54DC-4AF5-B682-3A2C70A6B5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76443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85" name="Rectangle 72">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86" name="Picture 74">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87" name="Straight Connector 76">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78">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4" name="Content Placeholder 3">
            <a:extLst>
              <a:ext uri="{FF2B5EF4-FFF2-40B4-BE49-F238E27FC236}">
                <a16:creationId xmlns:a16="http://schemas.microsoft.com/office/drawing/2014/main" id="{FE9E54D7-C388-429F-BA99-92C560F577E2}"/>
              </a:ext>
            </a:extLst>
          </p:cNvPr>
          <p:cNvPicPr>
            <a:picLocks noGrp="1" noChangeAspect="1"/>
          </p:cNvPicPr>
          <p:nvPr>
            <p:ph idx="1"/>
          </p:nvPr>
        </p:nvPicPr>
        <p:blipFill rotWithShape="1">
          <a:blip r:embed="rId3"/>
          <a:srcRect t="879" r="-1" b="-1"/>
          <a:stretch/>
        </p:blipFill>
        <p:spPr>
          <a:xfrm>
            <a:off x="20" y="10"/>
            <a:ext cx="12191675" cy="6857990"/>
          </a:xfrm>
          <a:prstGeom prst="rect">
            <a:avLst/>
          </a:prstGeom>
        </p:spPr>
      </p:pic>
      <p:sp>
        <p:nvSpPr>
          <p:cNvPr id="89" name="Rectangle 80">
            <a:extLst>
              <a:ext uri="{FF2B5EF4-FFF2-40B4-BE49-F238E27FC236}">
                <a16:creationId xmlns:a16="http://schemas.microsoft.com/office/drawing/2014/main" id="{95633E59-CFCD-4CB3-AB4B-F13B8BA43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5" y="4907589"/>
            <a:ext cx="8295215" cy="1452929"/>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126AC1-181C-4C54-A46A-FC9A11C63F16}"/>
              </a:ext>
            </a:extLst>
          </p:cNvPr>
          <p:cNvSpPr>
            <a:spLocks noGrp="1"/>
          </p:cNvSpPr>
          <p:nvPr>
            <p:ph type="title"/>
          </p:nvPr>
        </p:nvSpPr>
        <p:spPr>
          <a:xfrm>
            <a:off x="4060512" y="5241371"/>
            <a:ext cx="6835556" cy="954556"/>
          </a:xfrm>
        </p:spPr>
        <p:txBody>
          <a:bodyPr vert="horz" lIns="91440" tIns="45720" rIns="91440" bIns="45720" rtlCol="0" anchor="t">
            <a:normAutofit/>
          </a:bodyPr>
          <a:lstStyle/>
          <a:p>
            <a:r>
              <a:rPr lang="en-US" sz="3000">
                <a:solidFill>
                  <a:srgbClr val="FFFFFE"/>
                </a:solidFill>
              </a:rPr>
              <a:t>Using K-Means Clustering Approach </a:t>
            </a:r>
          </a:p>
        </p:txBody>
      </p:sp>
      <p:cxnSp>
        <p:nvCxnSpPr>
          <p:cNvPr id="90" name="Straight Connector 82">
            <a:extLst>
              <a:ext uri="{FF2B5EF4-FFF2-40B4-BE49-F238E27FC236}">
                <a16:creationId xmlns:a16="http://schemas.microsoft.com/office/drawing/2014/main" id="{7FFB1710-F59A-4B72-91E4-53C2300B70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509" y="5075836"/>
            <a:ext cx="6832499" cy="0"/>
          </a:xfrm>
          <a:prstGeom prst="line">
            <a:avLst/>
          </a:prstGeom>
          <a:ln w="31750">
            <a:solidFill>
              <a:srgbClr val="1D7DFE"/>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42831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4" name="Content Placeholder 3">
            <a:extLst>
              <a:ext uri="{FF2B5EF4-FFF2-40B4-BE49-F238E27FC236}">
                <a16:creationId xmlns:a16="http://schemas.microsoft.com/office/drawing/2014/main" id="{9ECFA1C9-7F9C-42F5-9C9B-B40FBAD8143D}"/>
              </a:ext>
            </a:extLst>
          </p:cNvPr>
          <p:cNvPicPr>
            <a:picLocks noGrp="1" noChangeAspect="1"/>
          </p:cNvPicPr>
          <p:nvPr>
            <p:ph idx="1"/>
          </p:nvPr>
        </p:nvPicPr>
        <p:blipFill rotWithShape="1">
          <a:blip r:embed="rId3"/>
          <a:srcRect r="-1" b="439"/>
          <a:stretch/>
        </p:blipFill>
        <p:spPr>
          <a:xfrm>
            <a:off x="20" y="10"/>
            <a:ext cx="12191675" cy="6857990"/>
          </a:xfrm>
          <a:prstGeom prst="rect">
            <a:avLst/>
          </a:prstGeom>
        </p:spPr>
      </p:pic>
      <p:sp>
        <p:nvSpPr>
          <p:cNvPr id="17" name="Rectangle 16">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596A91-6127-45DB-AB49-9E5EBAFB3200}"/>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sz="3000">
                <a:solidFill>
                  <a:srgbClr val="FFFFFE"/>
                </a:solidFill>
              </a:rPr>
              <a:t>Most Common Venues near Neighborhood </a:t>
            </a:r>
          </a:p>
        </p:txBody>
      </p:sp>
      <p:cxnSp>
        <p:nvCxnSpPr>
          <p:cNvPr id="19" name="Straight Connector 18">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0C75FD"/>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056698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6" name="Rectangle 23">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37" name="Picture 25">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8" name="Straight Connector 27">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29">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4" name="Content Placeholder 3">
            <a:extLst>
              <a:ext uri="{FF2B5EF4-FFF2-40B4-BE49-F238E27FC236}">
                <a16:creationId xmlns:a16="http://schemas.microsoft.com/office/drawing/2014/main" id="{2BD7F35F-7751-4DF8-A09C-886F1630D76A}"/>
              </a:ext>
            </a:extLst>
          </p:cNvPr>
          <p:cNvPicPr>
            <a:picLocks noGrp="1" noChangeAspect="1"/>
          </p:cNvPicPr>
          <p:nvPr>
            <p:ph idx="1"/>
          </p:nvPr>
        </p:nvPicPr>
        <p:blipFill rotWithShape="1">
          <a:blip r:embed="rId3"/>
          <a:srcRect r="-1" b="439"/>
          <a:stretch/>
        </p:blipFill>
        <p:spPr>
          <a:xfrm>
            <a:off x="20" y="10"/>
            <a:ext cx="12191675" cy="6857990"/>
          </a:xfrm>
          <a:prstGeom prst="rect">
            <a:avLst/>
          </a:prstGeom>
        </p:spPr>
      </p:pic>
      <p:sp>
        <p:nvSpPr>
          <p:cNvPr id="40" name="Rectangle 31">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07A699-D092-477B-A609-2D18D7ED74B5}"/>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sz="3000">
                <a:solidFill>
                  <a:srgbClr val="FFFFFE"/>
                </a:solidFill>
              </a:rPr>
              <a:t>Map of Clusters in Scarborough</a:t>
            </a:r>
          </a:p>
        </p:txBody>
      </p:sp>
      <p:cxnSp>
        <p:nvCxnSpPr>
          <p:cNvPr id="41" name="Straight Connector 33">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0077FF"/>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90772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screenshot of a cell phone&#10;&#10;Description automatically generated">
            <a:extLst>
              <a:ext uri="{FF2B5EF4-FFF2-40B4-BE49-F238E27FC236}">
                <a16:creationId xmlns:a16="http://schemas.microsoft.com/office/drawing/2014/main" id="{0BD3D8EC-7E0D-44B7-8539-BAC1C298AE8C}"/>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23720" r="-1" b="16911"/>
          <a:stretch/>
        </p:blipFill>
        <p:spPr>
          <a:xfrm>
            <a:off x="20" y="10"/>
            <a:ext cx="12191675" cy="6857990"/>
          </a:xfrm>
          <a:prstGeom prst="rect">
            <a:avLst/>
          </a:prstGeom>
        </p:spPr>
      </p:pic>
      <p:sp>
        <p:nvSpPr>
          <p:cNvPr id="18" name="Rectangle 17">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7E5A79-7635-48C5-B7D4-BB9B4D814B51}"/>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sz="2700">
                <a:solidFill>
                  <a:srgbClr val="FFFFFE"/>
                </a:solidFill>
              </a:rPr>
              <a:t>Average Housing Price by Clusters in Scarborough</a:t>
            </a:r>
          </a:p>
        </p:txBody>
      </p:sp>
      <p:cxnSp>
        <p:nvCxnSpPr>
          <p:cNvPr id="20" name="Straight Connector 19">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7CA4C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56062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close up of a logo&#10;&#10;Description automatically generated">
            <a:extLst>
              <a:ext uri="{FF2B5EF4-FFF2-40B4-BE49-F238E27FC236}">
                <a16:creationId xmlns:a16="http://schemas.microsoft.com/office/drawing/2014/main" id="{9544094B-9C8D-4EE8-A8EB-DC0896492EEF}"/>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5204" b="30795"/>
          <a:stretch/>
        </p:blipFill>
        <p:spPr>
          <a:xfrm>
            <a:off x="20" y="10"/>
            <a:ext cx="12191675" cy="6857990"/>
          </a:xfrm>
          <a:prstGeom prst="rect">
            <a:avLst/>
          </a:prstGeom>
        </p:spPr>
      </p:pic>
      <p:sp>
        <p:nvSpPr>
          <p:cNvPr id="18" name="Rectangle 17">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754763-0B2F-4193-ACBF-843DEC58D58E}"/>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sz="2700">
                <a:solidFill>
                  <a:srgbClr val="FFFFFE"/>
                </a:solidFill>
              </a:rPr>
              <a:t>School Ratings by Clusters in Scarborough</a:t>
            </a:r>
          </a:p>
        </p:txBody>
      </p:sp>
      <p:cxnSp>
        <p:nvCxnSpPr>
          <p:cNvPr id="20" name="Straight Connector 19">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5CA26D"/>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88251930"/>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otalTime>0</TotalTime>
  <Words>278</Words>
  <Application>Microsoft Office PowerPoint</Application>
  <PresentationFormat>Widescreen</PresentationFormat>
  <Paragraphs>16</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Gill Sans MT</vt:lpstr>
      <vt:lpstr>Gallery</vt:lpstr>
      <vt:lpstr>Battle of Neighborhoods</vt:lpstr>
      <vt:lpstr>Introduction</vt:lpstr>
      <vt:lpstr>Data Section</vt:lpstr>
      <vt:lpstr>Map of Scarborough</vt:lpstr>
      <vt:lpstr>Using K-Means Clustering Approach </vt:lpstr>
      <vt:lpstr>Most Common Venues near Neighborhood </vt:lpstr>
      <vt:lpstr>Map of Clusters in Scarborough</vt:lpstr>
      <vt:lpstr>Average Housing Price by Clusters in Scarborough</vt:lpstr>
      <vt:lpstr>School Ratings by Clusters in Scarborough</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Neighborhoods</dc:title>
  <dc:creator>Abhishek Rajan</dc:creator>
  <cp:lastModifiedBy>Abhishek Rajan</cp:lastModifiedBy>
  <cp:revision>1</cp:revision>
  <dcterms:created xsi:type="dcterms:W3CDTF">2020-08-04T19:27:31Z</dcterms:created>
  <dcterms:modified xsi:type="dcterms:W3CDTF">2020-08-04T19:27:34Z</dcterms:modified>
</cp:coreProperties>
</file>

<file path=docProps/thumbnail.jpeg>
</file>